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АВТОГРЕЙДЕРЫ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05800" cy="1347196"/>
          </a:xfrm>
        </p:spPr>
        <p:txBody>
          <a:bodyPr/>
          <a:lstStyle/>
          <a:p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СТРОИТЕЛЬСТВО НАСЫПЕЙ ИЗ ГРУНТА БОКОВЫХ РЕЗЕРВОВ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75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2088232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угол захвата 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образуемый осью ножа и направлением движения автогрейдера;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угол резания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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образуемый в вертикальной плоскости режущим ребром ножа с горизонтальной плоскостью;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угол наклона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sym typeface="Symbol"/>
              </a:rPr>
              <a:t>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образуемый линией горизонта и режущей кромкой ножа (рис.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708920"/>
            <a:ext cx="3667125" cy="36004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32040" y="268372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Углы установки ножа автогрейдера: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1 - направление движения;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поверхность земли;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линия горизонта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41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Таблица </a:t>
            </a:r>
            <a:r>
              <a:rPr lang="kk-KZ" sz="2800" b="1" dirty="0">
                <a:effectLst/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Рекомендуемые значения углов </a:t>
            </a:r>
            <a:r>
              <a:rPr lang="ru-RU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  <a:sym typeface="Symbol"/>
              </a:rPr>
              <a:t></a:t>
            </a:r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  <a:sym typeface="Symbol"/>
              </a:rPr>
              <a:t></a:t>
            </a:r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 в зависимости от выполняемой работы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688981"/>
              </p:ext>
            </p:extLst>
          </p:nvPr>
        </p:nvGraphicFramePr>
        <p:xfrm>
          <a:off x="457200" y="2276871"/>
          <a:ext cx="8229600" cy="3168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6391"/>
                <a:gridCol w="1463223"/>
                <a:gridCol w="1514246"/>
                <a:gridCol w="1395740"/>
              </a:tblGrid>
              <a:tr h="51212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работы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Углы, град.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21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захвата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резания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наклона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144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Зарезание грунта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Перемещение грунта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Разравнивание грунта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Планировка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30...45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35...50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70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60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35...40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35...40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60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40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11...13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18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99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Схема разработки резерва и отсыпки насыпи автогрейдером: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552" y="1988840"/>
            <a:ext cx="3933000" cy="265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973106"/>
            <a:ext cx="40527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1 - 1-е зарезание; 2 - 2-е зарезание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348880"/>
            <a:ext cx="3839528" cy="218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1348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332656"/>
            <a:ext cx="3845243" cy="54483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9751" y="5780956"/>
            <a:ext cx="79928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Рисунок 3 – Схема работы бригады автогрейдеров на зарезании и перемещении грунта при возведении насыпи из боковых резервов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74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0648"/>
            <a:ext cx="619125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962" y="3861048"/>
            <a:ext cx="6276975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16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</TotalTime>
  <Words>169</Words>
  <Application>Microsoft Office PowerPoint</Application>
  <PresentationFormat>Экран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Бумажная</vt:lpstr>
      <vt:lpstr>СТРОИТЕЛЬСТВО НАСЫПЕЙ ИЗ ГРУНТА БОКОВЫХ РЕЗЕРВОВ </vt:lpstr>
      <vt:lpstr>Презентация PowerPoint</vt:lpstr>
      <vt:lpstr>Таблица 1 – Рекомендуемые значения углов ,  и  в зависимости от выполняемой работы</vt:lpstr>
      <vt:lpstr>Схема разработки резерва и отсыпки насыпи автогрейдером: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СТРОИТЕЛЬСТВО НАСЫПЕЙ ИЗ ГРУНТА БОКОВЫХ РЕЗЕРВОВ </dc:title>
  <dc:creator>Админ</dc:creator>
  <cp:lastModifiedBy>Админ</cp:lastModifiedBy>
  <cp:revision>3</cp:revision>
  <dcterms:created xsi:type="dcterms:W3CDTF">2016-10-25T14:50:14Z</dcterms:created>
  <dcterms:modified xsi:type="dcterms:W3CDTF">2016-10-25T15:13:18Z</dcterms:modified>
</cp:coreProperties>
</file>